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13"/>
  </p:notesMasterIdLst>
  <p:sldIdLst>
    <p:sldId id="259" r:id="rId2"/>
    <p:sldId id="285" r:id="rId3"/>
    <p:sldId id="293" r:id="rId4"/>
    <p:sldId id="294" r:id="rId5"/>
    <p:sldId id="288" r:id="rId6"/>
    <p:sldId id="295" r:id="rId7"/>
    <p:sldId id="296" r:id="rId8"/>
    <p:sldId id="297" r:id="rId9"/>
    <p:sldId id="298" r:id="rId10"/>
    <p:sldId id="299" r:id="rId11"/>
    <p:sldId id="300" r:id="rId1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670" autoAdjust="0"/>
  </p:normalViewPr>
  <p:slideViewPr>
    <p:cSldViewPr snapToGrid="0">
      <p:cViewPr varScale="1">
        <p:scale>
          <a:sx n="61" d="100"/>
          <a:sy n="61" d="100"/>
        </p:scale>
        <p:origin x="14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2.jpeg>
</file>

<file path=ppt/media/image3.jpeg>
</file>

<file path=ppt/media/image4.jpg>
</file>

<file path=ppt/media/image5.jp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F5638-AEBD-4CE2-B404-08E196469EE4}" type="datetimeFigureOut">
              <a:rPr kumimoji="1" lang="ja-JP" altLang="en-US" smtClean="0"/>
              <a:t>2019/3/10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DA321B-99E4-4B4B-AFD0-A40F4759B4C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5059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直線コネクタ 8"/>
          <p:cNvCxnSpPr/>
          <p:nvPr/>
        </p:nvCxnSpPr>
        <p:spPr>
          <a:xfrm>
            <a:off x="755576" y="3284984"/>
            <a:ext cx="763284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5481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2438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107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922114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268760"/>
            <a:ext cx="8229600" cy="4525963"/>
          </a:xfrm>
        </p:spPr>
        <p:txBody>
          <a:bodyPr/>
          <a:lstStyle>
            <a:lvl1pPr>
              <a:defRPr sz="2400" b="1"/>
            </a:lvl1pPr>
            <a:lvl2pPr>
              <a:defRPr sz="2200" b="1"/>
            </a:lvl2pPr>
            <a:lvl3pPr>
              <a:defRPr sz="2000"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59993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1512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1120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7976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0366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752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2987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 smtClean="0"/>
              <a:t>図を追加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2292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pic>
        <p:nvPicPr>
          <p:cNvPr id="7" name="Picture 1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70" y="6309320"/>
            <a:ext cx="8700810" cy="43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459556" y="6309320"/>
            <a:ext cx="4329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01" b="28400"/>
          <a:stretch/>
        </p:blipFill>
        <p:spPr>
          <a:xfrm>
            <a:off x="6372200" y="6057861"/>
            <a:ext cx="2087356" cy="61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444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958975"/>
            <a:ext cx="7772400" cy="1470025"/>
          </a:xfrm>
        </p:spPr>
        <p:txBody>
          <a:bodyPr/>
          <a:lstStyle/>
          <a:p>
            <a:r>
              <a:rPr lang="en-US" altLang="ja-JP" dirty="0"/>
              <a:t>Fusion360</a:t>
            </a:r>
            <a:r>
              <a:rPr lang="ja-JP" altLang="en-US" dirty="0" smtClean="0"/>
              <a:t>使い方⑵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457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612" y="1398639"/>
            <a:ext cx="8113986" cy="4648064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6343116" y="1686951"/>
            <a:ext cx="1083274" cy="76424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0"/>
            <a:endCxn id="16" idx="2"/>
          </p:cNvCxnSpPr>
          <p:nvPr/>
        </p:nvCxnSpPr>
        <p:spPr>
          <a:xfrm flipH="1" flipV="1">
            <a:off x="6650637" y="1136022"/>
            <a:ext cx="234116" cy="55092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PDF</a:t>
            </a:r>
            <a:r>
              <a:rPr lang="ja-JP" altLang="en-US" dirty="0"/>
              <a:t>形式</a:t>
            </a:r>
            <a:r>
              <a:rPr lang="ja-JP" altLang="en-US" dirty="0" smtClean="0"/>
              <a:t>に保存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5042195" y="429491"/>
            <a:ext cx="3216883" cy="706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042195" y="585587"/>
            <a:ext cx="3313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出力を押し、保存先を指定する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7849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10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285033" y="419470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 smtClean="0"/>
              <a:t>・課題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285033" y="1964559"/>
            <a:ext cx="90914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/>
              <a:t>実際</a:t>
            </a:r>
            <a:r>
              <a:rPr lang="ja-JP" altLang="en-US" sz="2800" dirty="0" smtClean="0"/>
              <a:t>に何かデザインして</a:t>
            </a:r>
            <a:endParaRPr lang="en-US" altLang="ja-JP" sz="2800" dirty="0" smtClean="0"/>
          </a:p>
          <a:p>
            <a:r>
              <a:rPr lang="ja-JP" altLang="en-US" sz="2800" dirty="0" smtClean="0"/>
              <a:t>３</a:t>
            </a:r>
            <a:r>
              <a:rPr lang="en-US" altLang="ja-JP" sz="2800" dirty="0" smtClean="0"/>
              <a:t>D</a:t>
            </a:r>
            <a:r>
              <a:rPr lang="ja-JP" altLang="en-US" sz="2800" dirty="0" smtClean="0"/>
              <a:t>プリンターで印刷・レーザーカッターでカットしてみよう！</a:t>
            </a:r>
            <a:endParaRPr lang="en-US" altLang="ja-JP" sz="2800" dirty="0" smtClean="0"/>
          </a:p>
          <a:p>
            <a:endParaRPr kumimoji="1" lang="en-US" altLang="ja-JP" sz="2800" dirty="0"/>
          </a:p>
          <a:p>
            <a:r>
              <a:rPr kumimoji="1" lang="en-US" altLang="ja-JP" sz="2800" dirty="0" smtClean="0"/>
              <a:t>※</a:t>
            </a:r>
            <a:r>
              <a:rPr kumimoji="1" lang="ja-JP" altLang="en-US" sz="2800" dirty="0" smtClean="0"/>
              <a:t>時間の関係があるので、</a:t>
            </a:r>
            <a:endParaRPr kumimoji="1" lang="en-US" altLang="ja-JP" sz="2800" dirty="0" smtClean="0"/>
          </a:p>
          <a:p>
            <a:r>
              <a:rPr kumimoji="1" lang="ja-JP" altLang="en-US" sz="2800" dirty="0" smtClean="0"/>
              <a:t>　なるべく時間のかからないようなデザインにすること</a:t>
            </a:r>
            <a:endParaRPr kumimoji="1"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293210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/>
              <a:t>・</a:t>
            </a:r>
            <a:r>
              <a:rPr lang="en-US" altLang="ja-JP" dirty="0" smtClean="0"/>
              <a:t>STL</a:t>
            </a:r>
            <a:r>
              <a:rPr lang="ja-JP" altLang="en-US" dirty="0" smtClean="0"/>
              <a:t>形式に保存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47189" y="1481321"/>
            <a:ext cx="9056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３</a:t>
            </a:r>
            <a:r>
              <a:rPr kumimoji="1" lang="en-US" altLang="ja-JP" sz="2800" dirty="0" smtClean="0"/>
              <a:t>D</a:t>
            </a:r>
            <a:r>
              <a:rPr kumimoji="1" lang="ja-JP" altLang="en-US" sz="2800" dirty="0" smtClean="0"/>
              <a:t>プリンターで印刷する際、</a:t>
            </a:r>
            <a:r>
              <a:rPr kumimoji="1" lang="en-US" altLang="ja-JP" sz="2800" dirty="0" smtClean="0"/>
              <a:t>STL</a:t>
            </a:r>
            <a:r>
              <a:rPr kumimoji="1" lang="ja-JP" altLang="en-US" sz="2800" dirty="0" smtClean="0"/>
              <a:t>形式にしないといけない</a:t>
            </a:r>
            <a:endParaRPr kumimoji="1" lang="ja-JP" altLang="en-US" sz="28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216" y="2144110"/>
            <a:ext cx="6982747" cy="372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95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79" y="1515605"/>
            <a:ext cx="8004380" cy="4223837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2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424279" y="3965409"/>
            <a:ext cx="1503688" cy="51199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3"/>
            <a:endCxn id="16" idx="1"/>
          </p:cNvCxnSpPr>
          <p:nvPr/>
        </p:nvCxnSpPr>
        <p:spPr>
          <a:xfrm>
            <a:off x="1927967" y="4221409"/>
            <a:ext cx="3573830" cy="4060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/>
              <a:t>・</a:t>
            </a:r>
            <a:r>
              <a:rPr lang="en-US" altLang="ja-JP" dirty="0"/>
              <a:t>STL</a:t>
            </a:r>
            <a:r>
              <a:rPr lang="ja-JP" altLang="en-US" dirty="0"/>
              <a:t>形式に保存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5501797" y="4098420"/>
            <a:ext cx="2811885" cy="10581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614775" y="4304311"/>
            <a:ext cx="26989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対象を右クリック</a:t>
            </a:r>
            <a:endParaRPr kumimoji="1" lang="en-US" altLang="ja-JP" dirty="0" smtClean="0"/>
          </a:p>
          <a:p>
            <a:r>
              <a:rPr lang="ja-JP" altLang="en-US" dirty="0" smtClean="0"/>
              <a:t>「</a:t>
            </a:r>
            <a:r>
              <a:rPr lang="en-US" altLang="ja-JP" dirty="0" smtClean="0"/>
              <a:t>STL</a:t>
            </a:r>
            <a:r>
              <a:rPr lang="ja-JP" altLang="en-US" dirty="0" smtClean="0"/>
              <a:t>形式で保存」を押す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47594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54" y="1507606"/>
            <a:ext cx="7992477" cy="4267134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3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6365993" y="2042016"/>
            <a:ext cx="2164563" cy="290835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1"/>
            <a:endCxn id="16" idx="3"/>
          </p:cNvCxnSpPr>
          <p:nvPr/>
        </p:nvCxnSpPr>
        <p:spPr>
          <a:xfrm flipH="1" flipV="1">
            <a:off x="5216143" y="2933044"/>
            <a:ext cx="1149850" cy="56315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lang="ja-JP" altLang="en-US" dirty="0"/>
              <a:t>・</a:t>
            </a:r>
            <a:r>
              <a:rPr lang="en-US" altLang="ja-JP" dirty="0"/>
              <a:t>STL</a:t>
            </a:r>
            <a:r>
              <a:rPr lang="ja-JP" altLang="en-US" dirty="0"/>
              <a:t>形式に保存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1878923" y="2579778"/>
            <a:ext cx="3337220" cy="706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2120477" y="2748377"/>
            <a:ext cx="3238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/>
              <a:t>OK</a:t>
            </a:r>
            <a:r>
              <a:rPr kumimoji="1" lang="ja-JP" altLang="en-US" dirty="0" smtClean="0"/>
              <a:t>を押し、保存先を指定する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13002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4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PDF</a:t>
            </a:r>
            <a:r>
              <a:rPr lang="ja-JP" altLang="en-US" dirty="0"/>
              <a:t>形式</a:t>
            </a:r>
            <a:r>
              <a:rPr lang="ja-JP" altLang="en-US" dirty="0" smtClean="0"/>
              <a:t>に保存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84913" y="1286301"/>
            <a:ext cx="94803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 smtClean="0"/>
              <a:t>レーザーカッターで切る際、</a:t>
            </a:r>
            <a:r>
              <a:rPr lang="en-US" altLang="ja-JP" sz="2400" dirty="0" smtClean="0"/>
              <a:t>DXF</a:t>
            </a:r>
            <a:r>
              <a:rPr lang="ja-JP" altLang="en-US" sz="2400" dirty="0" smtClean="0"/>
              <a:t>や</a:t>
            </a:r>
            <a:r>
              <a:rPr lang="en-US" altLang="ja-JP" sz="2400" dirty="0" smtClean="0"/>
              <a:t>PDF</a:t>
            </a:r>
            <a:r>
              <a:rPr lang="ja-JP" altLang="en-US" sz="2400" dirty="0" smtClean="0"/>
              <a:t>に変換しないといけない</a:t>
            </a:r>
            <a:endParaRPr lang="en-US" altLang="ja-JP" sz="2400" dirty="0" smtClean="0"/>
          </a:p>
          <a:p>
            <a:r>
              <a:rPr kumimoji="1" lang="en-US" altLang="ja-JP" sz="2400" dirty="0" smtClean="0"/>
              <a:t>Fusion360</a:t>
            </a:r>
            <a:r>
              <a:rPr lang="ja-JP" altLang="en-US" sz="2400" dirty="0"/>
              <a:t>→</a:t>
            </a:r>
            <a:r>
              <a:rPr kumimoji="1" lang="en-US" altLang="ja-JP" sz="2400" dirty="0" smtClean="0"/>
              <a:t>PDF</a:t>
            </a:r>
            <a:r>
              <a:rPr kumimoji="1" lang="ja-JP" altLang="en-US" sz="2400" dirty="0" smtClean="0"/>
              <a:t>形式で保存</a:t>
            </a:r>
            <a:endParaRPr kumimoji="1" lang="ja-JP" altLang="en-US" sz="24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594" y="2214037"/>
            <a:ext cx="6674068" cy="355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12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04" y="1380027"/>
            <a:ext cx="8408276" cy="4500823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367154" y="2960784"/>
            <a:ext cx="1840019" cy="66965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2"/>
            <a:endCxn id="16" idx="2"/>
          </p:cNvCxnSpPr>
          <p:nvPr/>
        </p:nvCxnSpPr>
        <p:spPr>
          <a:xfrm>
            <a:off x="1287164" y="3630438"/>
            <a:ext cx="1216105" cy="16190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PDF</a:t>
            </a:r>
            <a:r>
              <a:rPr lang="ja-JP" altLang="en-US" dirty="0"/>
              <a:t>形式</a:t>
            </a:r>
            <a:r>
              <a:rPr lang="ja-JP" altLang="en-US" dirty="0" smtClean="0"/>
              <a:t>に保存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1129493" y="4296314"/>
            <a:ext cx="2747551" cy="95315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1483017" y="4454181"/>
            <a:ext cx="23940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対象を右クリック</a:t>
            </a:r>
            <a:endParaRPr lang="en-US" altLang="ja-JP" dirty="0"/>
          </a:p>
          <a:p>
            <a:r>
              <a:rPr lang="ja-JP" altLang="en-US" dirty="0" smtClean="0"/>
              <a:t>「図面を作成」</a:t>
            </a:r>
            <a:r>
              <a:rPr lang="ja-JP" altLang="en-US" dirty="0"/>
              <a:t>を押す</a:t>
            </a:r>
            <a:endParaRPr lang="en-US" altLang="ja-JP" dirty="0"/>
          </a:p>
          <a:p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19874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34" y="1686951"/>
            <a:ext cx="7073462" cy="4013469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6089918" y="2105077"/>
            <a:ext cx="1656205" cy="265610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0"/>
            <a:endCxn id="15" idx="2"/>
          </p:cNvCxnSpPr>
          <p:nvPr/>
        </p:nvCxnSpPr>
        <p:spPr>
          <a:xfrm flipH="1" flipV="1">
            <a:off x="6671742" y="1433418"/>
            <a:ext cx="246279" cy="67165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72324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PDF</a:t>
            </a:r>
            <a:r>
              <a:rPr lang="ja-JP" altLang="en-US" dirty="0"/>
              <a:t>形式</a:t>
            </a:r>
            <a:r>
              <a:rPr lang="ja-JP" altLang="en-US" dirty="0" smtClean="0"/>
              <a:t>に保存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4430465" y="372605"/>
            <a:ext cx="4324652" cy="10608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430465" y="510088"/>
            <a:ext cx="4482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良ければ</a:t>
            </a:r>
            <a:r>
              <a:rPr kumimoji="1" lang="en-US" altLang="ja-JP" dirty="0" smtClean="0"/>
              <a:t>OK</a:t>
            </a:r>
            <a:r>
              <a:rPr kumimoji="1" lang="ja-JP" altLang="en-US" dirty="0" smtClean="0"/>
              <a:t>を押す</a:t>
            </a:r>
            <a:endParaRPr kumimoji="1" lang="en-US" altLang="ja-JP" dirty="0" smtClean="0"/>
          </a:p>
          <a:p>
            <a:r>
              <a:rPr lang="en-US" altLang="ja-JP" dirty="0" smtClean="0"/>
              <a:t>※</a:t>
            </a:r>
            <a:r>
              <a:rPr lang="ja-JP" altLang="en-US" dirty="0" smtClean="0"/>
              <a:t>コンポネントが</a:t>
            </a:r>
            <a:r>
              <a:rPr lang="en-US" altLang="ja-JP" dirty="0" smtClean="0"/>
              <a:t>PDF</a:t>
            </a:r>
            <a:r>
              <a:rPr lang="ja-JP" altLang="en-US" dirty="0" smtClean="0"/>
              <a:t>変換したいもののみに</a:t>
            </a:r>
            <a:endParaRPr lang="en-US" altLang="ja-JP" dirty="0" smtClean="0"/>
          </a:p>
          <a:p>
            <a:r>
              <a:rPr lang="ja-JP" altLang="en-US" dirty="0"/>
              <a:t>　</a:t>
            </a:r>
            <a:r>
              <a:rPr lang="ja-JP" altLang="en-US" dirty="0" smtClean="0"/>
              <a:t>なっているか確認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87593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39" y="1411818"/>
            <a:ext cx="8208579" cy="4386459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2795043" y="2588553"/>
            <a:ext cx="946640" cy="112159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1"/>
            <a:endCxn id="16" idx="0"/>
          </p:cNvCxnSpPr>
          <p:nvPr/>
        </p:nvCxnSpPr>
        <p:spPr>
          <a:xfrm flipH="1">
            <a:off x="1872692" y="3149353"/>
            <a:ext cx="922351" cy="101848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PDF</a:t>
            </a:r>
            <a:r>
              <a:rPr lang="ja-JP" altLang="en-US" dirty="0"/>
              <a:t>形式</a:t>
            </a:r>
            <a:r>
              <a:rPr lang="ja-JP" altLang="en-US" dirty="0" smtClean="0"/>
              <a:t>に保存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707894" y="4167840"/>
            <a:ext cx="2329595" cy="8876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707895" y="4228040"/>
            <a:ext cx="2597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対象を図面上に</a:t>
            </a:r>
            <a:endParaRPr lang="en-US" altLang="ja-JP" dirty="0"/>
          </a:p>
          <a:p>
            <a:r>
              <a:rPr kumimoji="1" lang="ja-JP" altLang="en-US" dirty="0" smtClean="0"/>
              <a:t>クリックして貼り付ける</a:t>
            </a:r>
            <a:endParaRPr kumimoji="1" lang="en-US" altLang="ja-JP" dirty="0" smtClean="0"/>
          </a:p>
        </p:txBody>
      </p:sp>
      <p:sp>
        <p:nvSpPr>
          <p:cNvPr id="18" name="正方形/長方形 17"/>
          <p:cNvSpPr/>
          <p:nvPr/>
        </p:nvSpPr>
        <p:spPr>
          <a:xfrm>
            <a:off x="4265838" y="3605048"/>
            <a:ext cx="2240066" cy="1061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4329128" y="3674155"/>
            <a:ext cx="2317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方向を指定</a:t>
            </a:r>
            <a:endParaRPr lang="en-US" altLang="ja-JP" dirty="0"/>
          </a:p>
          <a:p>
            <a:r>
              <a:rPr lang="ja-JP" altLang="en-US" dirty="0" smtClean="0"/>
              <a:t>尺度は１：１に</a:t>
            </a:r>
            <a:endParaRPr lang="en-US" altLang="ja-JP" dirty="0" smtClean="0"/>
          </a:p>
          <a:p>
            <a:r>
              <a:rPr lang="ja-JP" altLang="en-US" dirty="0" smtClean="0"/>
              <a:t>良ければ</a:t>
            </a:r>
            <a:r>
              <a:rPr lang="en-US" altLang="ja-JP" dirty="0" smtClean="0"/>
              <a:t>OK</a:t>
            </a:r>
            <a:r>
              <a:rPr lang="ja-JP" altLang="en-US" dirty="0" smtClean="0"/>
              <a:t>を押す</a:t>
            </a:r>
            <a:endParaRPr lang="en-US" altLang="ja-JP" dirty="0" smtClean="0"/>
          </a:p>
        </p:txBody>
      </p:sp>
      <p:cxnSp>
        <p:nvCxnSpPr>
          <p:cNvPr id="21" name="直線コネクタ 20"/>
          <p:cNvCxnSpPr>
            <a:stCxn id="17" idx="1"/>
          </p:cNvCxnSpPr>
          <p:nvPr/>
        </p:nvCxnSpPr>
        <p:spPr>
          <a:xfrm flipH="1">
            <a:off x="6505904" y="3530100"/>
            <a:ext cx="357351" cy="6377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/>
          <p:cNvSpPr/>
          <p:nvPr/>
        </p:nvSpPr>
        <p:spPr>
          <a:xfrm>
            <a:off x="5402317" y="4810648"/>
            <a:ext cx="938145" cy="6089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角丸四角形 16"/>
          <p:cNvSpPr/>
          <p:nvPr/>
        </p:nvSpPr>
        <p:spPr>
          <a:xfrm>
            <a:off x="6863255" y="2028498"/>
            <a:ext cx="1965150" cy="30032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724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15" y="1237213"/>
            <a:ext cx="8459556" cy="4850440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1944414" y="2020165"/>
            <a:ext cx="5423338" cy="36659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endCxn id="16" idx="2"/>
          </p:cNvCxnSpPr>
          <p:nvPr/>
        </p:nvCxnSpPr>
        <p:spPr>
          <a:xfrm flipV="1">
            <a:off x="4460025" y="1015546"/>
            <a:ext cx="2280424" cy="10046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PDF</a:t>
            </a:r>
            <a:r>
              <a:rPr lang="ja-JP" altLang="en-US" dirty="0"/>
              <a:t>形式</a:t>
            </a:r>
            <a:r>
              <a:rPr lang="ja-JP" altLang="en-US" dirty="0" smtClean="0"/>
              <a:t>に保存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4616678" y="372605"/>
            <a:ext cx="4247542" cy="6429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690932" y="559288"/>
            <a:ext cx="4247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/>
              <a:t>図面にある枠と名前等の表を削除しておく</a:t>
            </a:r>
            <a:endParaRPr kumimoji="1" lang="en-US" altLang="ja-JP" dirty="0" smtClean="0"/>
          </a:p>
        </p:txBody>
      </p:sp>
      <p:sp>
        <p:nvSpPr>
          <p:cNvPr id="7" name="正方形/長方形 6"/>
          <p:cNvSpPr/>
          <p:nvPr/>
        </p:nvSpPr>
        <p:spPr>
          <a:xfrm>
            <a:off x="5415510" y="4740165"/>
            <a:ext cx="851338" cy="5465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494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テーマ１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テーマ１" id="{92D70306-606D-4921-AE7A-336C36CE0596}" vid="{EB5FC44A-2BAB-4C2D-8B40-339D2E07157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RoDEPテーマ</Template>
  <TotalTime>1634</TotalTime>
  <Words>204</Words>
  <Application>Microsoft Office PowerPoint</Application>
  <PresentationFormat>画面に合わせる (4:3)</PresentationFormat>
  <Paragraphs>45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5" baseType="lpstr">
      <vt:lpstr>ＭＳ Ｐゴシック</vt:lpstr>
      <vt:lpstr>Arial</vt:lpstr>
      <vt:lpstr>Calibri</vt:lpstr>
      <vt:lpstr>テーマ１</vt:lpstr>
      <vt:lpstr>Fusion360使い方⑵</vt:lpstr>
      <vt:lpstr>・STL形式に保存</vt:lpstr>
      <vt:lpstr>・STL形式に保存</vt:lpstr>
      <vt:lpstr>・STL形式に保存</vt:lpstr>
      <vt:lpstr>・PDF形式に保存</vt:lpstr>
      <vt:lpstr>・PDF形式に保存</vt:lpstr>
      <vt:lpstr>・PDF形式に保存</vt:lpstr>
      <vt:lpstr>・PDF形式に保存</vt:lpstr>
      <vt:lpstr>・PDF形式に保存</vt:lpstr>
      <vt:lpstr>・PDF形式に保存</vt:lpstr>
      <vt:lpstr>・課題</vt:lpstr>
    </vt:vector>
  </TitlesOfParts>
  <Company>MouseComputer PC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Creoの使い方講習 </dc:title>
  <dc:creator>Yuya Morikami</dc:creator>
  <cp:lastModifiedBy>岩丸 直樹</cp:lastModifiedBy>
  <cp:revision>96</cp:revision>
  <dcterms:created xsi:type="dcterms:W3CDTF">2017-06-08T05:59:45Z</dcterms:created>
  <dcterms:modified xsi:type="dcterms:W3CDTF">2019-03-09T17:53:56Z</dcterms:modified>
</cp:coreProperties>
</file>

<file path=docProps/thumbnail.jpeg>
</file>